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93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E3AC6-D836-49CD-AD2D-F3D00F41D36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43927-5809-41EF-9F2D-461DE2E84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76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Team dialogue:</a:t>
            </a:r>
            <a:r>
              <a:rPr lang="en-US" b="1" baseline="0" dirty="0"/>
              <a:t> </a:t>
            </a:r>
            <a:r>
              <a:rPr lang="en-US" b="1" dirty="0"/>
              <a:t>How might you use DDD with the Critical Focuses of Collaboration? Reference PLC binder</a:t>
            </a:r>
          </a:p>
          <a:p>
            <a:r>
              <a:rPr lang="en-US" dirty="0"/>
              <a:t>Third Point: Data is central focal point (not person</a:t>
            </a:r>
            <a:r>
              <a:rPr lang="en-US" baseline="0" dirty="0"/>
              <a:t> to person)</a:t>
            </a:r>
          </a:p>
          <a:p>
            <a:r>
              <a:rPr lang="en-US" baseline="0" dirty="0"/>
              <a:t>DDD: Powerful process for formative </a:t>
            </a:r>
            <a:r>
              <a:rPr lang="en-US" baseline="0" dirty="0" err="1"/>
              <a:t>asmt</a:t>
            </a:r>
            <a:r>
              <a:rPr lang="en-US" baseline="0" dirty="0"/>
              <a:t> data! Informal process, individually and/or in teams.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519F4B-F73B-4D54-B227-21E152F6C2D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64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31654-4662-496D-9594-CBEBEF0F32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92AE94-D62C-47BA-AA52-63A8E8D1A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2C232-9D22-4120-927F-67A10D4C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7B20F-F216-4AFB-97D8-4BEB129AE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C6D73-A228-42EA-BCDB-628071A3B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37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23C4C-E4F4-43D2-B828-C888FB504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12CB1-F6F6-4B3F-B7F9-0BD8CCAC1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8B0BAA-FD59-4CDC-A23E-550BEA64E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350F0-FD84-46AB-90A9-677D541DF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90214-851F-43AA-8FE6-17373A72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1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AE03B6-9898-4665-AEEE-34818AE154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154C81-4A4E-4760-8034-28F9627DF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B128D-20CB-4D2E-859D-362FF8B1A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46589-DD07-4EAD-91B0-72C82B8E1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4B50E-6A98-4D68-9A59-3A9E7D83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16EC3-8B70-473A-8781-C2B459AC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98CBD-2F56-4335-ADFA-3755D0901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C3B77-1F34-40C3-94D6-E4A4CF9C6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28F6E-ADE5-41A1-A6CF-32D7CA1A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DB7A5-6AE9-49A1-9FB8-518B9DEE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4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C08CD-B30B-41B3-B96D-53CA7B05F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77C55-113C-45B6-B992-12BFEBD8C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F80BC-81AF-46B0-B283-C32047972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88C58-E0E1-4A80-BDB7-9B42D75A8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D1198-F644-4A9A-93D9-2A8E3874A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2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76DD4-0496-4940-B10B-C0FF65FA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C8F26-52E9-4962-8B50-FF1E61B1A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A876B7-88CE-4F03-87F0-E8BF00B44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A9313-E72C-42B9-AF50-5E4BA035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0A397-C87A-4CE1-8F25-36B2C242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C504E-236A-473D-B895-B04415688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18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DB659-90E4-4005-81CF-A5A166F78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89E59-744F-4B5F-8BA9-F2D3D959D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EFF9F-6D66-4A9B-A7CB-71A143E47F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931ADA-FD0D-4160-A486-537FCDE64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105DA-69EC-4DA5-B58E-739B3BA33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E04052-6A58-43B2-B785-2B1EE5C8E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C27D5B-35F6-4301-99F0-E9332EE5C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ADB4D-89B5-4535-A592-F6ADBF297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9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61B29-01E6-4077-9342-CEF4B7537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F15A46-C024-4AF4-8A68-7D3942983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A518F-9F95-457A-9FE5-7D10D78C7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CCCE4-2F47-40F7-A283-23EFEEB79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14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339A20-8846-47F0-BF26-51E2B4E28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65C368-E53C-4BDE-B124-C2D2B584D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1A4F8-5AF3-4C41-AD3B-7FCCEA9E6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63D30-258A-4284-8CDC-19226ACAE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05878-730E-48AD-9D5F-A79D50355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31D0E-DAD0-415C-8C3D-D0DDAC5B4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69A87C-F485-452B-8A37-96CBB1F4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3A6F98-4855-438D-9414-25F6873D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C384BE-D0D5-4B78-BF1C-6C5333422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5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2E63C-F385-45DA-807B-5C98EE64D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EBB57-70FF-40EC-BD2B-5C795B5FEE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1C6D2-272E-4BD2-9D45-76F9B4C0D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A894DA-4405-4EFD-B4BE-8F1565248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A5AF3D-DBAF-4099-98AB-D815B3AA8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8E62A-9160-450F-B168-EB8F2A84F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8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B57F0F-33E4-4CD1-8E8D-F54CB09F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BF7A2-A406-4BE3-BED4-026A7C9D2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BDD6F-0663-4CE4-AE03-4A5C2D7122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7A19-F30B-48BE-A24C-71F7EC0C00D9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1B588-7B25-4DAF-B1A1-BE53BB460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46316-1E4E-4D25-9854-02312DA87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8F2F-46F3-47F2-837E-322B87EF3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6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761" y="-2404404"/>
            <a:ext cx="8229600" cy="1143000"/>
          </a:xfrm>
        </p:spPr>
        <p:txBody>
          <a:bodyPr/>
          <a:lstStyle/>
          <a:p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872" y="199068"/>
            <a:ext cx="10515600" cy="1081688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10100" dirty="0">
                <a:effectLst/>
              </a:rPr>
              <a:t>Collaborative Learning Cycle</a:t>
            </a:r>
          </a:p>
          <a:p>
            <a:pPr marL="0" indent="0">
              <a:buNone/>
            </a:pPr>
            <a:r>
              <a:rPr lang="en-US" sz="4000" dirty="0"/>
              <a:t>Adapted from L. Lipton &amp; B. Wellman, 2004. Data-Driven Dialogue; 2012, Got Data? Now What?</a:t>
            </a:r>
            <a:endParaRPr lang="en-US" sz="4000" dirty="0">
              <a:effectLst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5470172" y="2420770"/>
            <a:ext cx="1143000" cy="10668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Line 4"/>
          <p:cNvSpPr>
            <a:spLocks noChangeShapeType="1"/>
          </p:cNvSpPr>
          <p:nvPr/>
        </p:nvSpPr>
        <p:spPr bwMode="auto">
          <a:xfrm flipV="1">
            <a:off x="6041672" y="173497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6640830" y="3496701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4803422" y="348757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360822" y="2076065"/>
            <a:ext cx="22253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90"/>
                </a:solidFill>
              </a:rPr>
              <a:t>ACTIVATING &amp; ENGAGING</a:t>
            </a: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4305501" y="3661710"/>
            <a:ext cx="25198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90"/>
                </a:solidFill>
              </a:rPr>
              <a:t>EXPLORING &amp; DISCOVERING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3459296" y="1968664"/>
            <a:ext cx="25348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</a:rPr>
              <a:t>ORGANIZING &amp; INTEGRATING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73B7DB-2359-4262-A564-808C6E45B889}"/>
              </a:ext>
            </a:extLst>
          </p:cNvPr>
          <p:cNvSpPr txBox="1"/>
          <p:nvPr/>
        </p:nvSpPr>
        <p:spPr>
          <a:xfrm>
            <a:off x="8624049" y="1400083"/>
            <a:ext cx="33937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-What are some of your predictions/assumptions about the data?</a:t>
            </a:r>
          </a:p>
          <a:p>
            <a:r>
              <a:rPr lang="en-US" sz="2400" i="1" dirty="0"/>
              <a:t>-What questions shall we explore?</a:t>
            </a:r>
          </a:p>
          <a:p>
            <a:r>
              <a:rPr lang="en-US" sz="2400" i="1" dirty="0"/>
              <a:t>-What might we learn from this dialogue?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0317D-4E93-4CDC-8CAA-EC560FD3EAEA}"/>
              </a:ext>
            </a:extLst>
          </p:cNvPr>
          <p:cNvSpPr txBox="1"/>
          <p:nvPr/>
        </p:nvSpPr>
        <p:spPr>
          <a:xfrm>
            <a:off x="4203993" y="4784059"/>
            <a:ext cx="60429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-What seems to stand out about the data?</a:t>
            </a:r>
          </a:p>
          <a:p>
            <a:r>
              <a:rPr lang="en-US" sz="2400" i="1" dirty="0"/>
              <a:t>-What patterns or trends are emerging?</a:t>
            </a:r>
          </a:p>
          <a:p>
            <a:r>
              <a:rPr lang="en-US" sz="2400" i="1" dirty="0"/>
              <a:t>-What seems to be surprising or unexpected?</a:t>
            </a:r>
          </a:p>
          <a:p>
            <a:r>
              <a:rPr lang="en-US" sz="2400" i="1" dirty="0"/>
              <a:t>-What else might we explore with this data?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37D179-04EB-48BD-994B-C90BC3EA2775}"/>
              </a:ext>
            </a:extLst>
          </p:cNvPr>
          <p:cNvSpPr txBox="1"/>
          <p:nvPr/>
        </p:nvSpPr>
        <p:spPr>
          <a:xfrm>
            <a:off x="241978" y="1539343"/>
            <a:ext cx="33937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-What inferences, explanations, or conclusions might be draw?</a:t>
            </a:r>
          </a:p>
          <a:p>
            <a:r>
              <a:rPr lang="en-US" sz="2400" i="1" dirty="0"/>
              <a:t>-What additional data sources might we explore to support our conclusions?</a:t>
            </a:r>
          </a:p>
          <a:p>
            <a:r>
              <a:rPr lang="en-US" sz="2400" i="1" dirty="0"/>
              <a:t>-What are our next steps?</a:t>
            </a:r>
          </a:p>
          <a:p>
            <a:r>
              <a:rPr lang="en-US" sz="2400" i="1" dirty="0"/>
              <a:t>-What data will we collect to monitor implementation?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77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195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Loge, Jana L</dc:creator>
  <cp:lastModifiedBy>Loge, Jana L</cp:lastModifiedBy>
  <cp:revision>1</cp:revision>
  <dcterms:created xsi:type="dcterms:W3CDTF">2021-06-15T15:51:34Z</dcterms:created>
  <dcterms:modified xsi:type="dcterms:W3CDTF">2021-06-15T15:52:57Z</dcterms:modified>
</cp:coreProperties>
</file>